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4862108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600" dirty="0" smtClean="0"/>
              <a:t>こだわったところ</a:t>
            </a:r>
            <a:endParaRPr lang="en-US" altLang="ja-JP" sz="26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351655" y="1899853"/>
            <a:ext cx="5666446" cy="2792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難易度低めの弾幕シューティングゲーム</a:t>
            </a:r>
            <a:endParaRPr kumimoji="1" lang="en-US" altLang="ja-JP" sz="2400" dirty="0" smtClean="0"/>
          </a:p>
          <a:p>
            <a:endParaRPr lang="en-US" altLang="ja-JP" sz="2400" dirty="0"/>
          </a:p>
          <a:p>
            <a:endParaRPr kumimoji="1"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弾幕</a:t>
            </a:r>
            <a:r>
              <a:rPr lang="ja-JP" altLang="en-US" sz="2400" dirty="0"/>
              <a:t>ゲームが初めてでも</a:t>
            </a:r>
            <a:r>
              <a:rPr lang="ja-JP" altLang="en-US" sz="2400" dirty="0" smtClean="0"/>
              <a:t>楽しめ</a:t>
            </a:r>
            <a:r>
              <a:rPr lang="ja-JP" altLang="en-US" sz="2400" dirty="0"/>
              <a:t>るよう</a:t>
            </a:r>
            <a:r>
              <a:rPr lang="ja-JP" altLang="en-US" sz="2400" dirty="0" smtClean="0"/>
              <a:t>に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プレイヤーの当たり判定（小）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ボスの当たり判定（大）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828737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5" y="3038836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87735"/>
            <a:ext cx="90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140482" y="23877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800" dirty="0" smtClean="0"/>
              <a:t>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581071" y="768356"/>
            <a:ext cx="440447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左上数字　    </a:t>
            </a:r>
            <a:r>
              <a:rPr kumimoji="1" lang="en-US" altLang="ja-JP" sz="2400" b="1" i="1" dirty="0" smtClean="0"/>
              <a:t>Player HP</a:t>
            </a:r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中央上数字　</a:t>
            </a:r>
            <a:r>
              <a:rPr lang="en-US" altLang="ja-JP" sz="2400" b="1" i="1" dirty="0" smtClean="0"/>
              <a:t>Boss HP</a:t>
            </a:r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左下文字　 　</a:t>
            </a:r>
            <a:r>
              <a:rPr lang="ja-JP" altLang="en-US" sz="2400" b="1" i="1" dirty="0" smtClean="0"/>
              <a:t>操作方法</a:t>
            </a:r>
            <a:endParaRPr lang="en-US" altLang="ja-JP" sz="2400" b="1" i="1" dirty="0" smtClean="0"/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中央</a:t>
            </a:r>
            <a:r>
              <a:rPr lang="ja-JP" altLang="en-US" sz="2400" dirty="0"/>
              <a:t>最</a:t>
            </a:r>
            <a:r>
              <a:rPr kumimoji="1" lang="ja-JP" altLang="en-US" sz="2400" dirty="0" smtClean="0"/>
              <a:t>下　　　　</a:t>
            </a:r>
            <a:r>
              <a:rPr kumimoji="1" lang="en-US" altLang="ja-JP" sz="2400" b="1" i="1" dirty="0" smtClean="0"/>
              <a:t>Player</a:t>
            </a:r>
            <a:r>
              <a:rPr kumimoji="1" lang="ja-JP" altLang="en-US" sz="2400" b="1" i="1" dirty="0" smtClean="0"/>
              <a:t>初期位置</a:t>
            </a:r>
            <a:endParaRPr kumimoji="1" lang="en-US" altLang="ja-JP" sz="2400" b="1" i="1" dirty="0" smtClean="0"/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中央最上　　　　</a:t>
            </a:r>
            <a:r>
              <a:rPr lang="en-US" altLang="ja-JP" sz="2400" b="1" i="1" dirty="0" smtClean="0"/>
              <a:t>Boss</a:t>
            </a:r>
            <a:r>
              <a:rPr lang="ja-JP" altLang="en-US" sz="2400" b="1" i="1" dirty="0" smtClean="0"/>
              <a:t>初期位置</a:t>
            </a:r>
            <a:endParaRPr kumimoji="1" lang="ja-JP" altLang="en-US" sz="24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6" name="図 5" descr="画面の領域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78" y="1708277"/>
            <a:ext cx="6549323" cy="363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7" y="45172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033172" y="911835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敵の動き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894" y="1656096"/>
            <a:ext cx="1154091" cy="1154091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275980" y="4642441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プレイヤーの動き</a:t>
            </a:r>
            <a:endParaRPr lang="ja-JP" altLang="en-US" sz="28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183803" cy="52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動く方向は逆</a:t>
            </a:r>
            <a:endParaRPr kumimoji="1" lang="en-US" altLang="ja-JP" sz="28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63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移動距離は同じ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9A0F19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632" y="939362"/>
            <a:ext cx="9707563" cy="545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8860</TotalTime>
  <Words>90</Words>
  <Application>Microsoft Office PowerPoint</Application>
  <PresentationFormat>ワイド画面</PresentationFormat>
  <Paragraphs>44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94</cp:revision>
  <dcterms:created xsi:type="dcterms:W3CDTF">2022-11-21T02:39:43Z</dcterms:created>
  <dcterms:modified xsi:type="dcterms:W3CDTF">2023-01-10T02:49:31Z</dcterms:modified>
</cp:coreProperties>
</file>